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5" r:id="rId3"/>
    <p:sldId id="257" r:id="rId4"/>
    <p:sldId id="271" r:id="rId5"/>
    <p:sldId id="258" r:id="rId6"/>
    <p:sldId id="272" r:id="rId7"/>
    <p:sldId id="273" r:id="rId8"/>
    <p:sldId id="260" r:id="rId9"/>
    <p:sldId id="269" r:id="rId10"/>
    <p:sldId id="270" r:id="rId11"/>
    <p:sldId id="274" r:id="rId12"/>
    <p:sldId id="275" r:id="rId13"/>
    <p:sldId id="276" r:id="rId14"/>
    <p:sldId id="277" r:id="rId15"/>
    <p:sldId id="278" r:id="rId16"/>
    <p:sldId id="279" r:id="rId17"/>
    <p:sldId id="280" r:id="rId18"/>
    <p:sldId id="261" r:id="rId19"/>
    <p:sldId id="281" r:id="rId20"/>
    <p:sldId id="26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D6D1F-A35E-4A23-BDC5-09848141E9A9}" type="datetimeFigureOut">
              <a:rPr lang="zh-CN" altLang="en-US" smtClean="0"/>
              <a:t>2024-03-26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D5C15-EF8F-4E2B-B374-82060A79D32E}" type="slidenum">
              <a:rPr lang="zh-CN" altLang="en-US" smtClean="0"/>
              <a:t>‹#›</a:t>
            </a:fld>
            <a:endParaRPr lang="zh-CN" altLang="en-US"/>
          </a:p>
        </p:txBody>
      </p:sp>
    </p:spTree>
    <p:extLst>
      <p:ext uri="{BB962C8B-B14F-4D97-AF65-F5344CB8AC3E}">
        <p14:creationId xmlns:p14="http://schemas.microsoft.com/office/powerpoint/2010/main" val="2508243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4D5C15-EF8F-4E2B-B374-82060A79D32E}" type="slidenum">
              <a:rPr lang="zh-CN" altLang="en-US" smtClean="0"/>
              <a:t>1</a:t>
            </a:fld>
            <a:endParaRPr lang="zh-CN" altLang="en-US"/>
          </a:p>
        </p:txBody>
      </p:sp>
    </p:spTree>
    <p:extLst>
      <p:ext uri="{BB962C8B-B14F-4D97-AF65-F5344CB8AC3E}">
        <p14:creationId xmlns:p14="http://schemas.microsoft.com/office/powerpoint/2010/main" val="271552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2</a:t>
            </a:fld>
            <a:endParaRPr lang="zh-CN" altLang="en-US"/>
          </a:p>
        </p:txBody>
      </p:sp>
    </p:spTree>
    <p:extLst>
      <p:ext uri="{BB962C8B-B14F-4D97-AF65-F5344CB8AC3E}">
        <p14:creationId xmlns:p14="http://schemas.microsoft.com/office/powerpoint/2010/main" val="385315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FDC43-5109-FE43-71C1-05229D9A4D0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2FFF2A-63AD-0245-E9F5-E7AE47224F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CFF885D-E93F-0FD4-CB96-9452C430DA49}"/>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14509910-F34A-FC4D-4338-DE319D1BCE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B301D-E67E-3738-15B2-518AE367045E}"/>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2617384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A72CA-BC02-08C3-DD52-398B029A52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EFCC08-1F49-E71B-7FFB-A76C10E9CF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064111-76A1-5BE3-F69D-E26083D6EE49}"/>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CBCC4CF3-564C-B769-031C-1D14B7D75E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F23C04-A92A-3BA7-194C-089ECE7A2239}"/>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287516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3F5B14D-259B-7CA3-708F-48274E01A4C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0F4F0D-8644-CA67-659C-55C56D1CA9D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F87F6F-95DB-183E-3A75-7E2629142E37}"/>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8E8D7D11-8CA9-DEA0-04C4-386EE0EC6D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0C529A-96BA-48B6-4D72-93812650E383}"/>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002157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6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2F662-75F5-76F2-AFEE-00CFA583F60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BA161D-784F-8757-CA34-F7C27B4E0FA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6B9AB0-8709-F1F9-3383-99AD4CA739EC}"/>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6EF44D43-C035-1EEA-DD83-8642ECF9F6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F3F796-A5C4-7B87-70FD-0197A2779AD3}"/>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234292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5355B-AD4B-855D-7962-F13EFDD6A5B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70FF39B-25FC-48CF-2712-214592E17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5DBEFA-CFD8-0841-8AE0-4D4434D41AAF}"/>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28C85C8F-6A40-DEA6-6D2E-39C01FBBE1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5A1AF2-79FA-B1A7-C035-BCBD82DD7FCD}"/>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96534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876BB-52E6-4410-0122-9E4AE376A5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1C042C-D7FB-DF88-4389-2894A03AEA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439AA4-09FF-4BF4-FD42-C61563BCDED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3FDFAAE-D811-FB50-08F4-A927388A450A}"/>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6" name="页脚占位符 5">
            <a:extLst>
              <a:ext uri="{FF2B5EF4-FFF2-40B4-BE49-F238E27FC236}">
                <a16:creationId xmlns:a16="http://schemas.microsoft.com/office/drawing/2014/main" id="{0F9CF12A-5078-2A66-EDF8-A443C3FA1F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FDC17D-5E9A-3F0E-AAAF-6A6F96560735}"/>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167920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1EB93-D04A-2EA3-6E24-950B1FDD2F6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BF49D0F-C3F0-55EA-4AE2-8F338190F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6DE2897-5187-26C6-35C2-6A04C186C20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802E4BB-D786-9D9A-3BEA-BA517C5D93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EB33DC5-48BC-81C1-CB26-CCFE57E734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26E36CA-C861-4354-1A48-5CC4454D0488}"/>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8" name="页脚占位符 7">
            <a:extLst>
              <a:ext uri="{FF2B5EF4-FFF2-40B4-BE49-F238E27FC236}">
                <a16:creationId xmlns:a16="http://schemas.microsoft.com/office/drawing/2014/main" id="{8FC0FDE1-DFCD-0F82-1AF4-422A1E3527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8E67AD-02B6-BDAE-3BAB-936CB22F841B}"/>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15546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D0793-E020-0B97-8F9D-6295ED7A4A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15135E-B21E-A41E-4FFC-FB484C878765}"/>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4" name="页脚占位符 3">
            <a:extLst>
              <a:ext uri="{FF2B5EF4-FFF2-40B4-BE49-F238E27FC236}">
                <a16:creationId xmlns:a16="http://schemas.microsoft.com/office/drawing/2014/main" id="{27A27F55-BDDF-4BBA-B7C1-4A2D632EE97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0400E2-5492-8E19-7CC4-214BA85B2D59}"/>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246471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D381CF-6BD1-76E7-506D-75F8DC600296}"/>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3" name="页脚占位符 2">
            <a:extLst>
              <a:ext uri="{FF2B5EF4-FFF2-40B4-BE49-F238E27FC236}">
                <a16:creationId xmlns:a16="http://schemas.microsoft.com/office/drawing/2014/main" id="{832554AF-278E-61B7-6A17-231D57B34C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7B23A2-F1F0-AEA3-902A-B844EC6D21A6}"/>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98758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41A31-920B-E18A-E8F9-3B70A54962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779EAB-7365-9985-FD74-F5421A907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B16F3C8-0300-F66C-1120-805B44B3F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C193F5-F964-768A-A189-49E8800D967A}"/>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6" name="页脚占位符 5">
            <a:extLst>
              <a:ext uri="{FF2B5EF4-FFF2-40B4-BE49-F238E27FC236}">
                <a16:creationId xmlns:a16="http://schemas.microsoft.com/office/drawing/2014/main" id="{B48F4864-6623-31A8-6586-9EA6E34297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499D41-4A28-256A-4EA9-211E13E0B9BA}"/>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266028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33E42-A871-697C-BD58-2CA3423F4C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CDFE82A-4249-54F1-80F5-F61E9ABD9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BDEACC-6C87-1AA4-A515-68DD5D84D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319159-3429-52A9-46E1-6C16BF02D531}"/>
              </a:ext>
            </a:extLst>
          </p:cNvPr>
          <p:cNvSpPr>
            <a:spLocks noGrp="1"/>
          </p:cNvSpPr>
          <p:nvPr>
            <p:ph type="dt" sz="half" idx="10"/>
          </p:nvPr>
        </p:nvSpPr>
        <p:spPr/>
        <p:txBody>
          <a:bodyPr/>
          <a:lstStyle/>
          <a:p>
            <a:fld id="{AD1248CF-F4E4-48D7-B8BF-487B6BCC2729}" type="datetimeFigureOut">
              <a:rPr lang="zh-CN" altLang="en-US" smtClean="0"/>
              <a:t>2024-03-26</a:t>
            </a:fld>
            <a:endParaRPr lang="zh-CN" altLang="en-US"/>
          </a:p>
        </p:txBody>
      </p:sp>
      <p:sp>
        <p:nvSpPr>
          <p:cNvPr id="6" name="页脚占位符 5">
            <a:extLst>
              <a:ext uri="{FF2B5EF4-FFF2-40B4-BE49-F238E27FC236}">
                <a16:creationId xmlns:a16="http://schemas.microsoft.com/office/drawing/2014/main" id="{FBFFCE71-F4F6-4EAA-3ADD-00412D8539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F600FC-867B-73CA-5A3A-8B03423971E3}"/>
              </a:ext>
            </a:extLst>
          </p:cNvPr>
          <p:cNvSpPr>
            <a:spLocks noGrp="1"/>
          </p:cNvSpPr>
          <p:nvPr>
            <p:ph type="sldNum" sz="quarter" idx="12"/>
          </p:nvPr>
        </p:nvSpPr>
        <p:spPr/>
        <p:txBody>
          <a:body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49276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3869DE-B906-A6D7-C1FD-60F04389FC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3B0780-15C5-27D8-E9B4-3E1287CC9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7EB79F-7C8D-EB3A-8D1A-195959277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248CF-F4E4-48D7-B8BF-487B6BCC2729}" type="datetimeFigureOut">
              <a:rPr lang="zh-CN" altLang="en-US" smtClean="0"/>
              <a:t>2024-03-26</a:t>
            </a:fld>
            <a:endParaRPr lang="zh-CN" altLang="en-US"/>
          </a:p>
        </p:txBody>
      </p:sp>
      <p:sp>
        <p:nvSpPr>
          <p:cNvPr id="5" name="页脚占位符 4">
            <a:extLst>
              <a:ext uri="{FF2B5EF4-FFF2-40B4-BE49-F238E27FC236}">
                <a16:creationId xmlns:a16="http://schemas.microsoft.com/office/drawing/2014/main" id="{0F606FF3-142D-21FE-C524-DE7C5FF5FC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2D6FABB-099E-1E3E-E637-E3289754D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AEFD0-49C1-490B-A174-6620B07AC98D}" type="slidenum">
              <a:rPr lang="zh-CN" altLang="en-US" smtClean="0"/>
              <a:t>‹#›</a:t>
            </a:fld>
            <a:endParaRPr lang="zh-CN" altLang="en-US"/>
          </a:p>
        </p:txBody>
      </p:sp>
    </p:spTree>
    <p:extLst>
      <p:ext uri="{BB962C8B-B14F-4D97-AF65-F5344CB8AC3E}">
        <p14:creationId xmlns:p14="http://schemas.microsoft.com/office/powerpoint/2010/main" val="152980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C6B46-F1EA-2DEC-00F8-A622A0BF5774}"/>
              </a:ext>
            </a:extLst>
          </p:cNvPr>
          <p:cNvSpPr>
            <a:spLocks noGrp="1"/>
          </p:cNvSpPr>
          <p:nvPr>
            <p:ph type="ctrTitle"/>
          </p:nvPr>
        </p:nvSpPr>
        <p:spPr/>
        <p:txBody>
          <a:bodyPr/>
          <a:lstStyle/>
          <a:p>
            <a:r>
              <a:rPr lang="en-US" altLang="zh-CN" dirty="0"/>
              <a:t>Write Essay in Overleaf </a:t>
            </a:r>
            <a:endParaRPr lang="zh-CN" altLang="en-US" dirty="0"/>
          </a:p>
        </p:txBody>
      </p:sp>
      <p:sp>
        <p:nvSpPr>
          <p:cNvPr id="3" name="副标题 2">
            <a:extLst>
              <a:ext uri="{FF2B5EF4-FFF2-40B4-BE49-F238E27FC236}">
                <a16:creationId xmlns:a16="http://schemas.microsoft.com/office/drawing/2014/main" id="{CF6903E9-BE8B-8CCD-35EA-2B4C631E7991}"/>
              </a:ext>
            </a:extLst>
          </p:cNvPr>
          <p:cNvSpPr>
            <a:spLocks noGrp="1"/>
          </p:cNvSpPr>
          <p:nvPr>
            <p:ph type="subTitle" idx="1"/>
          </p:nvPr>
        </p:nvSpPr>
        <p:spPr/>
        <p:txBody>
          <a:bodyPr/>
          <a:lstStyle/>
          <a:p>
            <a:endParaRPr lang="en-US" altLang="zh-CN" dirty="0"/>
          </a:p>
          <a:p>
            <a:r>
              <a:rPr lang="en-US" altLang="zh-CN" dirty="0" err="1"/>
              <a:t>Zecheng</a:t>
            </a:r>
            <a:r>
              <a:rPr lang="en-US" altLang="zh-CN" dirty="0"/>
              <a:t> </a:t>
            </a:r>
            <a:r>
              <a:rPr lang="en-US" altLang="zh-CN" dirty="0" err="1"/>
              <a:t>Zuo</a:t>
            </a:r>
            <a:endParaRPr lang="en-US" altLang="zh-CN" dirty="0"/>
          </a:p>
          <a:p>
            <a:r>
              <a:rPr lang="en-US" altLang="zh-CN" dirty="0"/>
              <a:t>2022213434</a:t>
            </a:r>
            <a:endParaRPr lang="zh-CN" altLang="en-US" dirty="0"/>
          </a:p>
        </p:txBody>
      </p:sp>
    </p:spTree>
    <p:extLst>
      <p:ext uri="{BB962C8B-B14F-4D97-AF65-F5344CB8AC3E}">
        <p14:creationId xmlns:p14="http://schemas.microsoft.com/office/powerpoint/2010/main" val="187554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a:extLst>
              <a:ext uri="{FF2B5EF4-FFF2-40B4-BE49-F238E27FC236}">
                <a16:creationId xmlns:a16="http://schemas.microsoft.com/office/drawing/2014/main" id="{9BC0E18C-871B-5278-BBF8-80CC158BF8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2606" y="1690688"/>
            <a:ext cx="5466788" cy="474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48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内容占位符 2">
            <a:extLst>
              <a:ext uri="{FF2B5EF4-FFF2-40B4-BE49-F238E27FC236}">
                <a16:creationId xmlns:a16="http://schemas.microsoft.com/office/drawing/2014/main" id="{F268E3A9-E674-AF76-E784-F9153678F230}"/>
              </a:ext>
            </a:extLst>
          </p:cNvPr>
          <p:cNvSpPr>
            <a:spLocks noGrp="1"/>
          </p:cNvSpPr>
          <p:nvPr>
            <p:ph idx="1"/>
          </p:nvPr>
        </p:nvSpPr>
        <p:spPr/>
        <p:txBody>
          <a:bodyPr/>
          <a:lstStyle/>
          <a:p>
            <a:r>
              <a:rPr lang="zh-CN" altLang="en-US" b="1" dirty="0">
                <a:solidFill>
                  <a:srgbClr val="000000"/>
                </a:solidFill>
                <a:latin typeface="-apple-system"/>
              </a:rPr>
              <a:t>插入图片</a:t>
            </a:r>
            <a:r>
              <a:rPr lang="en-US" altLang="zh-CN" b="1" dirty="0">
                <a:solidFill>
                  <a:srgbClr val="000000"/>
                </a:solidFill>
                <a:latin typeface="-apple-system"/>
              </a:rPr>
              <a:t>:</a:t>
            </a:r>
          </a:p>
          <a:p>
            <a:pPr marL="0" indent="0">
              <a:buNone/>
            </a:pPr>
            <a:r>
              <a:rPr lang="zh-CN" altLang="en-US" b="1" dirty="0">
                <a:solidFill>
                  <a:srgbClr val="000000"/>
                </a:solidFill>
                <a:latin typeface="-apple-system"/>
              </a:rPr>
              <a:t>首先将需要插入的图片上传到当前编辑文件的云端库中；</a:t>
            </a:r>
          </a:p>
        </p:txBody>
      </p:sp>
      <p:pic>
        <p:nvPicPr>
          <p:cNvPr id="5124" name="Picture 4">
            <a:extLst>
              <a:ext uri="{FF2B5EF4-FFF2-40B4-BE49-F238E27FC236}">
                <a16:creationId xmlns:a16="http://schemas.microsoft.com/office/drawing/2014/main" id="{4CE4DE34-EDB1-DF4F-233E-B379EC84A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8" y="3063876"/>
            <a:ext cx="596979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8F6C4C5-C044-376F-EADE-D0A74D0F6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63875"/>
            <a:ext cx="59785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6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5E2D5D41-EAF9-92F3-6C8D-55FACADD70AD}"/>
              </a:ext>
            </a:extLst>
          </p:cNvPr>
          <p:cNvPicPr>
            <a:picLocks noChangeAspect="1"/>
          </p:cNvPicPr>
          <p:nvPr/>
        </p:nvPicPr>
        <p:blipFill>
          <a:blip r:embed="rId2"/>
          <a:stretch>
            <a:fillRect/>
          </a:stretch>
        </p:blipFill>
        <p:spPr>
          <a:xfrm>
            <a:off x="947019" y="1709497"/>
            <a:ext cx="10297962" cy="3439005"/>
          </a:xfrm>
          <a:prstGeom prst="rect">
            <a:avLst/>
          </a:prstGeom>
        </p:spPr>
      </p:pic>
    </p:spTree>
    <p:extLst>
      <p:ext uri="{BB962C8B-B14F-4D97-AF65-F5344CB8AC3E}">
        <p14:creationId xmlns:p14="http://schemas.microsoft.com/office/powerpoint/2010/main" val="202864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内容占位符 2">
            <a:extLst>
              <a:ext uri="{FF2B5EF4-FFF2-40B4-BE49-F238E27FC236}">
                <a16:creationId xmlns:a16="http://schemas.microsoft.com/office/drawing/2014/main" id="{2CEC0D43-4B70-DF1A-834C-CD272C50882D}"/>
              </a:ext>
            </a:extLst>
          </p:cNvPr>
          <p:cNvSpPr>
            <a:spLocks noGrp="1"/>
          </p:cNvSpPr>
          <p:nvPr>
            <p:ph idx="1"/>
          </p:nvPr>
        </p:nvSpPr>
        <p:spPr/>
        <p:txBody>
          <a:bodyPr/>
          <a:lstStyle/>
          <a:p>
            <a:r>
              <a:rPr lang="zh-CN" altLang="en-US" b="1" dirty="0">
                <a:solidFill>
                  <a:srgbClr val="000000"/>
                </a:solidFill>
                <a:latin typeface="-apple-system"/>
              </a:rPr>
              <a:t>参考文献：</a:t>
            </a:r>
          </a:p>
        </p:txBody>
      </p:sp>
      <p:pic>
        <p:nvPicPr>
          <p:cNvPr id="6" name="图片 5">
            <a:extLst>
              <a:ext uri="{FF2B5EF4-FFF2-40B4-BE49-F238E27FC236}">
                <a16:creationId xmlns:a16="http://schemas.microsoft.com/office/drawing/2014/main" id="{98CC9430-606F-5DA3-CA14-742BD24F30F1}"/>
              </a:ext>
            </a:extLst>
          </p:cNvPr>
          <p:cNvPicPr>
            <a:picLocks noChangeAspect="1"/>
          </p:cNvPicPr>
          <p:nvPr/>
        </p:nvPicPr>
        <p:blipFill>
          <a:blip r:embed="rId2"/>
          <a:stretch>
            <a:fillRect/>
          </a:stretch>
        </p:blipFill>
        <p:spPr>
          <a:xfrm>
            <a:off x="3196272" y="1925782"/>
            <a:ext cx="8096459" cy="3862011"/>
          </a:xfrm>
          <a:prstGeom prst="rect">
            <a:avLst/>
          </a:prstGeom>
        </p:spPr>
      </p:pic>
    </p:spTree>
    <p:extLst>
      <p:ext uri="{BB962C8B-B14F-4D97-AF65-F5344CB8AC3E}">
        <p14:creationId xmlns:p14="http://schemas.microsoft.com/office/powerpoint/2010/main" val="98266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内容占位符 2">
            <a:extLst>
              <a:ext uri="{FF2B5EF4-FFF2-40B4-BE49-F238E27FC236}">
                <a16:creationId xmlns:a16="http://schemas.microsoft.com/office/drawing/2014/main" id="{2CEC0D43-4B70-DF1A-834C-CD272C50882D}"/>
              </a:ext>
            </a:extLst>
          </p:cNvPr>
          <p:cNvSpPr>
            <a:spLocks noGrp="1"/>
          </p:cNvSpPr>
          <p:nvPr>
            <p:ph idx="1"/>
          </p:nvPr>
        </p:nvSpPr>
        <p:spPr/>
        <p:txBody>
          <a:bodyPr/>
          <a:lstStyle/>
          <a:p>
            <a:r>
              <a:rPr lang="en-US" altLang="zh-CN" dirty="0"/>
              <a:t>EX:</a:t>
            </a:r>
            <a:endParaRPr lang="zh-CN" altLang="en-US" dirty="0"/>
          </a:p>
        </p:txBody>
      </p:sp>
      <p:pic>
        <p:nvPicPr>
          <p:cNvPr id="7170" name="Picture 2">
            <a:extLst>
              <a:ext uri="{FF2B5EF4-FFF2-40B4-BE49-F238E27FC236}">
                <a16:creationId xmlns:a16="http://schemas.microsoft.com/office/drawing/2014/main" id="{A6D84663-D0BF-E74D-96B4-B48DCC906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56" y="2592964"/>
            <a:ext cx="11696487" cy="197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7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4" name="AutoShape 2">
            <a:extLst>
              <a:ext uri="{FF2B5EF4-FFF2-40B4-BE49-F238E27FC236}">
                <a16:creationId xmlns:a16="http://schemas.microsoft.com/office/drawing/2014/main" id="{420CD94A-DC70-5B6C-0169-F1FBDD7101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内容占位符 2">
            <a:extLst>
              <a:ext uri="{FF2B5EF4-FFF2-40B4-BE49-F238E27FC236}">
                <a16:creationId xmlns:a16="http://schemas.microsoft.com/office/drawing/2014/main" id="{2CEC0D43-4B70-DF1A-834C-CD272C50882D}"/>
              </a:ext>
            </a:extLst>
          </p:cNvPr>
          <p:cNvSpPr>
            <a:spLocks noGrp="1"/>
          </p:cNvSpPr>
          <p:nvPr>
            <p:ph idx="1"/>
          </p:nvPr>
        </p:nvSpPr>
        <p:spPr/>
        <p:txBody>
          <a:bodyPr>
            <a:normAutofit fontScale="85000" lnSpcReduction="20000"/>
          </a:bodyPr>
          <a:lstStyle/>
          <a:p>
            <a:r>
              <a:rPr lang="en-US" altLang="zh-CN" dirty="0"/>
              <a:t>EX:</a:t>
            </a:r>
          </a:p>
          <a:p>
            <a:r>
              <a:rPr lang="en-US" altLang="zh-CN" dirty="0"/>
              <a:t>\begin{</a:t>
            </a:r>
            <a:r>
              <a:rPr lang="en-US" altLang="zh-CN" dirty="0" err="1"/>
              <a:t>thebibliography</a:t>
            </a:r>
            <a:r>
              <a:rPr lang="en-US" altLang="zh-CN" dirty="0"/>
              <a:t>}{}  </a:t>
            </a:r>
          </a:p>
          <a:p>
            <a:r>
              <a:rPr lang="en-US" altLang="zh-CN" dirty="0"/>
              <a:t> </a:t>
            </a:r>
          </a:p>
          <a:p>
            <a:r>
              <a:rPr lang="en-US" altLang="zh-CN" dirty="0"/>
              <a:t>     \</a:t>
            </a:r>
            <a:r>
              <a:rPr lang="en-US" altLang="zh-CN" dirty="0" err="1"/>
              <a:t>bibitem</a:t>
            </a:r>
            <a:r>
              <a:rPr lang="en-US" altLang="zh-CN" dirty="0"/>
              <a:t>{ref 1 }</a:t>
            </a:r>
          </a:p>
          <a:p>
            <a:r>
              <a:rPr lang="en-US" altLang="zh-CN" dirty="0"/>
              <a:t> </a:t>
            </a:r>
          </a:p>
          <a:p>
            <a:r>
              <a:rPr lang="en-US" altLang="zh-CN" dirty="0"/>
              <a:t>       Li, J.; </a:t>
            </a:r>
            <a:r>
              <a:rPr lang="en-US" altLang="zh-CN" dirty="0" err="1"/>
              <a:t>Bioucas</a:t>
            </a:r>
            <a:r>
              <a:rPr lang="en-US" altLang="zh-CN" dirty="0"/>
              <a:t>-Dias, J.M.; Plaza, A. Spectral–spatial hyperspectral image segmentation using subspace multinomial </a:t>
            </a:r>
          </a:p>
          <a:p>
            <a:r>
              <a:rPr lang="en-US" altLang="zh-CN" dirty="0"/>
              <a:t> </a:t>
            </a:r>
          </a:p>
          <a:p>
            <a:r>
              <a:rPr lang="en-US" altLang="zh-CN" dirty="0"/>
              <a:t>       logistic regression and Markov random fields. {\</a:t>
            </a:r>
            <a:r>
              <a:rPr lang="en-US" altLang="zh-CN" dirty="0" err="1"/>
              <a:t>em</a:t>
            </a:r>
            <a:r>
              <a:rPr lang="en-US" altLang="zh-CN" dirty="0"/>
              <a:t> IEEE Trans. </a:t>
            </a:r>
            <a:r>
              <a:rPr lang="en-US" altLang="zh-CN" dirty="0" err="1"/>
              <a:t>Geosci</a:t>
            </a:r>
            <a:r>
              <a:rPr lang="en-US" altLang="zh-CN" dirty="0"/>
              <a:t>. Remote Sens.} {\bf 2012}, {\</a:t>
            </a:r>
            <a:r>
              <a:rPr lang="en-US" altLang="zh-CN" dirty="0" err="1"/>
              <a:t>em</a:t>
            </a:r>
            <a:r>
              <a:rPr lang="en-US" altLang="zh-CN" dirty="0"/>
              <a:t> 50}, 809-823.</a:t>
            </a:r>
          </a:p>
          <a:p>
            <a:r>
              <a:rPr lang="en-US" altLang="zh-CN" dirty="0"/>
              <a:t> </a:t>
            </a:r>
          </a:p>
          <a:p>
            <a:r>
              <a:rPr lang="en-US" altLang="zh-CN" dirty="0"/>
              <a:t>\end{</a:t>
            </a:r>
            <a:r>
              <a:rPr lang="en-US" altLang="zh-CN" dirty="0" err="1"/>
              <a:t>thebibliography</a:t>
            </a:r>
            <a:r>
              <a:rPr lang="en-US" altLang="zh-CN" dirty="0"/>
              <a:t>}</a:t>
            </a:r>
            <a:endParaRPr lang="zh-CN" altLang="en-US" dirty="0"/>
          </a:p>
        </p:txBody>
      </p:sp>
    </p:spTree>
    <p:extLst>
      <p:ext uri="{BB962C8B-B14F-4D97-AF65-F5344CB8AC3E}">
        <p14:creationId xmlns:p14="http://schemas.microsoft.com/office/powerpoint/2010/main" val="379420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20C1E-4F6C-2A47-5A2A-4C85CCB0E4BE}"/>
              </a:ext>
            </a:extLst>
          </p:cNvPr>
          <p:cNvSpPr>
            <a:spLocks noGrp="1"/>
          </p:cNvSpPr>
          <p:nvPr>
            <p:ph type="title"/>
          </p:nvPr>
        </p:nvSpPr>
        <p:spPr/>
        <p:txBody>
          <a:bodyPr/>
          <a:lstStyle/>
          <a:p>
            <a:r>
              <a:rPr lang="en-US" altLang="zh-CN" dirty="0"/>
              <a:t>Templates</a:t>
            </a:r>
            <a:endParaRPr lang="zh-CN" altLang="en-US" dirty="0"/>
          </a:p>
        </p:txBody>
      </p:sp>
      <p:sp>
        <p:nvSpPr>
          <p:cNvPr id="3" name="内容占位符 2">
            <a:extLst>
              <a:ext uri="{FF2B5EF4-FFF2-40B4-BE49-F238E27FC236}">
                <a16:creationId xmlns:a16="http://schemas.microsoft.com/office/drawing/2014/main" id="{12EFF70C-9B8B-5262-DA52-03FDFD28C3D0}"/>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3BED318-7793-FA0B-A4C3-F5E5B0EEF3F5}"/>
              </a:ext>
            </a:extLst>
          </p:cNvPr>
          <p:cNvPicPr>
            <a:picLocks noChangeAspect="1"/>
          </p:cNvPicPr>
          <p:nvPr/>
        </p:nvPicPr>
        <p:blipFill>
          <a:blip r:embed="rId2"/>
          <a:stretch>
            <a:fillRect/>
          </a:stretch>
        </p:blipFill>
        <p:spPr>
          <a:xfrm>
            <a:off x="1679863" y="1886353"/>
            <a:ext cx="8832273" cy="4229882"/>
          </a:xfrm>
          <a:prstGeom prst="rect">
            <a:avLst/>
          </a:prstGeom>
        </p:spPr>
      </p:pic>
    </p:spTree>
    <p:extLst>
      <p:ext uri="{BB962C8B-B14F-4D97-AF65-F5344CB8AC3E}">
        <p14:creationId xmlns:p14="http://schemas.microsoft.com/office/powerpoint/2010/main" val="3397523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20C1E-4F6C-2A47-5A2A-4C85CCB0E4BE}"/>
              </a:ext>
            </a:extLst>
          </p:cNvPr>
          <p:cNvSpPr>
            <a:spLocks noGrp="1"/>
          </p:cNvSpPr>
          <p:nvPr>
            <p:ph type="title"/>
          </p:nvPr>
        </p:nvSpPr>
        <p:spPr/>
        <p:txBody>
          <a:bodyPr/>
          <a:lstStyle/>
          <a:p>
            <a:r>
              <a:rPr lang="en-US" altLang="zh-CN" dirty="0"/>
              <a:t>Templates</a:t>
            </a:r>
            <a:endParaRPr lang="zh-CN" altLang="en-US" dirty="0"/>
          </a:p>
        </p:txBody>
      </p:sp>
      <p:sp>
        <p:nvSpPr>
          <p:cNvPr id="3" name="内容占位符 2">
            <a:extLst>
              <a:ext uri="{FF2B5EF4-FFF2-40B4-BE49-F238E27FC236}">
                <a16:creationId xmlns:a16="http://schemas.microsoft.com/office/drawing/2014/main" id="{12EFF70C-9B8B-5262-DA52-03FDFD28C3D0}"/>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2A41F17-C1F0-0386-236E-60444924137B}"/>
              </a:ext>
            </a:extLst>
          </p:cNvPr>
          <p:cNvPicPr>
            <a:picLocks noChangeAspect="1"/>
          </p:cNvPicPr>
          <p:nvPr/>
        </p:nvPicPr>
        <p:blipFill>
          <a:blip r:embed="rId2"/>
          <a:stretch>
            <a:fillRect/>
          </a:stretch>
        </p:blipFill>
        <p:spPr>
          <a:xfrm>
            <a:off x="1392382" y="1773151"/>
            <a:ext cx="9407236" cy="4456285"/>
          </a:xfrm>
          <a:prstGeom prst="rect">
            <a:avLst/>
          </a:prstGeom>
        </p:spPr>
      </p:pic>
    </p:spTree>
    <p:extLst>
      <p:ext uri="{BB962C8B-B14F-4D97-AF65-F5344CB8AC3E}">
        <p14:creationId xmlns:p14="http://schemas.microsoft.com/office/powerpoint/2010/main" val="5852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20C1E-4F6C-2A47-5A2A-4C85CCB0E4BE}"/>
              </a:ext>
            </a:extLst>
          </p:cNvPr>
          <p:cNvSpPr>
            <a:spLocks noGrp="1"/>
          </p:cNvSpPr>
          <p:nvPr>
            <p:ph type="title"/>
          </p:nvPr>
        </p:nvSpPr>
        <p:spPr/>
        <p:txBody>
          <a:bodyPr/>
          <a:lstStyle/>
          <a:p>
            <a:r>
              <a:rPr lang="en-US" altLang="zh-CN" dirty="0"/>
              <a:t>Templates</a:t>
            </a:r>
            <a:endParaRPr lang="zh-CN" altLang="en-US" dirty="0"/>
          </a:p>
        </p:txBody>
      </p:sp>
      <p:sp>
        <p:nvSpPr>
          <p:cNvPr id="3" name="内容占位符 2">
            <a:extLst>
              <a:ext uri="{FF2B5EF4-FFF2-40B4-BE49-F238E27FC236}">
                <a16:creationId xmlns:a16="http://schemas.microsoft.com/office/drawing/2014/main" id="{12EFF70C-9B8B-5262-DA52-03FDFD28C3D0}"/>
              </a:ext>
            </a:extLst>
          </p:cNvPr>
          <p:cNvSpPr>
            <a:spLocks noGrp="1"/>
          </p:cNvSpPr>
          <p:nvPr>
            <p:ph idx="1"/>
          </p:nvPr>
        </p:nvSpPr>
        <p:spPr/>
        <p:txBody>
          <a:bodyPr/>
          <a:lstStyle/>
          <a:p>
            <a:r>
              <a:rPr lang="en-US" altLang="zh-CN" dirty="0"/>
              <a:t>IEEE</a:t>
            </a:r>
            <a:endParaRPr lang="zh-CN" altLang="en-US" dirty="0"/>
          </a:p>
        </p:txBody>
      </p:sp>
      <p:pic>
        <p:nvPicPr>
          <p:cNvPr id="7" name="图片 6">
            <a:extLst>
              <a:ext uri="{FF2B5EF4-FFF2-40B4-BE49-F238E27FC236}">
                <a16:creationId xmlns:a16="http://schemas.microsoft.com/office/drawing/2014/main" id="{ED4783E6-D068-299E-520F-002871FEAB34}"/>
              </a:ext>
            </a:extLst>
          </p:cNvPr>
          <p:cNvPicPr>
            <a:picLocks noChangeAspect="1"/>
          </p:cNvPicPr>
          <p:nvPr/>
        </p:nvPicPr>
        <p:blipFill>
          <a:blip r:embed="rId2"/>
          <a:stretch>
            <a:fillRect/>
          </a:stretch>
        </p:blipFill>
        <p:spPr>
          <a:xfrm>
            <a:off x="2452254" y="1888681"/>
            <a:ext cx="8729380" cy="4225226"/>
          </a:xfrm>
          <a:prstGeom prst="rect">
            <a:avLst/>
          </a:prstGeom>
        </p:spPr>
      </p:pic>
    </p:spTree>
    <p:extLst>
      <p:ext uri="{BB962C8B-B14F-4D97-AF65-F5344CB8AC3E}">
        <p14:creationId xmlns:p14="http://schemas.microsoft.com/office/powerpoint/2010/main" val="235875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20C1E-4F6C-2A47-5A2A-4C85CCB0E4BE}"/>
              </a:ext>
            </a:extLst>
          </p:cNvPr>
          <p:cNvSpPr>
            <a:spLocks noGrp="1"/>
          </p:cNvSpPr>
          <p:nvPr>
            <p:ph type="title"/>
          </p:nvPr>
        </p:nvSpPr>
        <p:spPr/>
        <p:txBody>
          <a:bodyPr/>
          <a:lstStyle/>
          <a:p>
            <a:r>
              <a:rPr lang="en-US" altLang="zh-CN" dirty="0"/>
              <a:t>Templates</a:t>
            </a:r>
            <a:endParaRPr lang="zh-CN" altLang="en-US" dirty="0"/>
          </a:p>
        </p:txBody>
      </p:sp>
      <p:sp>
        <p:nvSpPr>
          <p:cNvPr id="3" name="内容占位符 2">
            <a:extLst>
              <a:ext uri="{FF2B5EF4-FFF2-40B4-BE49-F238E27FC236}">
                <a16:creationId xmlns:a16="http://schemas.microsoft.com/office/drawing/2014/main" id="{12EFF70C-9B8B-5262-DA52-03FDFD28C3D0}"/>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B17C8FA4-5619-1977-7664-DE36C2C4CC61}"/>
              </a:ext>
            </a:extLst>
          </p:cNvPr>
          <p:cNvPicPr>
            <a:picLocks noChangeAspect="1"/>
          </p:cNvPicPr>
          <p:nvPr/>
        </p:nvPicPr>
        <p:blipFill>
          <a:blip r:embed="rId2"/>
          <a:stretch>
            <a:fillRect/>
          </a:stretch>
        </p:blipFill>
        <p:spPr>
          <a:xfrm>
            <a:off x="1861530" y="1669067"/>
            <a:ext cx="8468940" cy="4664453"/>
          </a:xfrm>
          <a:prstGeom prst="rect">
            <a:avLst/>
          </a:prstGeom>
        </p:spPr>
      </p:pic>
    </p:spTree>
    <p:extLst>
      <p:ext uri="{BB962C8B-B14F-4D97-AF65-F5344CB8AC3E}">
        <p14:creationId xmlns:p14="http://schemas.microsoft.com/office/powerpoint/2010/main" val="313124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sp>
          <p:nvSpPr>
            <p:cNvPr id="23" name="矩形 22">
              <a:extLst>
                <a:ext uri="{FF2B5EF4-FFF2-40B4-BE49-F238E27FC236}">
                  <a16:creationId xmlns:a16="http://schemas.microsoft.com/office/drawing/2014/main" id="{7766EE3C-2B28-47DF-BEF4-09B051EFD2D2}"/>
                </a:ext>
              </a:extLst>
            </p:cNvPr>
            <p:cNvSpPr/>
            <p:nvPr/>
          </p:nvSpPr>
          <p:spPr>
            <a:xfrm>
              <a:off x="0" y="0"/>
              <a:ext cx="12192000" cy="6858000"/>
            </a:xfrm>
            <a:prstGeom prst="rect">
              <a:avLst/>
            </a:prstGeom>
            <a:solidFill>
              <a:schemeClr val="tx1">
                <a:lumMod val="50000"/>
                <a:lumOff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4DE9DC53-651A-41A6-A7EE-1CBFC89BEC4D}"/>
                </a:ext>
              </a:extLst>
            </p:cNvPr>
            <p:cNvGrpSpPr/>
            <p:nvPr/>
          </p:nvGrpSpPr>
          <p:grpSpPr>
            <a:xfrm>
              <a:off x="671728" y="2703370"/>
              <a:ext cx="4994612" cy="1093100"/>
              <a:chOff x="671728" y="2703370"/>
              <a:chExt cx="4994612" cy="1093100"/>
            </a:xfrm>
          </p:grpSpPr>
          <p:sp>
            <p:nvSpPr>
              <p:cNvPr id="5" name="矩形: 圆角 4">
                <a:extLst>
                  <a:ext uri="{FF2B5EF4-FFF2-40B4-BE49-F238E27FC236}">
                    <a16:creationId xmlns:a16="http://schemas.microsoft.com/office/drawing/2014/main" id="{9C61BCA5-22B8-4C54-957D-AE4BA43F62B1}"/>
                  </a:ext>
                </a:extLst>
              </p:cNvPr>
              <p:cNvSpPr/>
              <p:nvPr/>
            </p:nvSpPr>
            <p:spPr>
              <a:xfrm>
                <a:off x="671728" y="2703370"/>
                <a:ext cx="499461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ABB9D24-76CA-4653-A88B-B9E116ED09A3}"/>
                  </a:ext>
                </a:extLst>
              </p:cNvPr>
              <p:cNvSpPr txBox="1"/>
              <p:nvPr/>
            </p:nvSpPr>
            <p:spPr>
              <a:xfrm>
                <a:off x="826330" y="3084569"/>
                <a:ext cx="4071251"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000" dirty="0"/>
                  <a:t>1.What is Overleaf</a:t>
                </a:r>
                <a:endParaRPr lang="en-US" altLang="zh-CN" sz="2000" b="1" dirty="0">
                  <a:solidFill>
                    <a:schemeClr val="accent1"/>
                  </a:solidFill>
                  <a:latin typeface="等线" panose="02010600030101010101" pitchFamily="2" charset="-122"/>
                  <a:ea typeface="等线" panose="02010600030101010101" pitchFamily="2" charset="-122"/>
                </a:endParaRPr>
              </a:p>
            </p:txBody>
          </p:sp>
        </p:grpSp>
        <p:sp>
          <p:nvSpPr>
            <p:cNvPr id="72" name="文本框 71">
              <a:extLst>
                <a:ext uri="{FF2B5EF4-FFF2-40B4-BE49-F238E27FC236}">
                  <a16:creationId xmlns:a16="http://schemas.microsoft.com/office/drawing/2014/main" id="{37B9429B-2B2B-42BA-9B15-973234336954}"/>
                </a:ext>
              </a:extLst>
            </p:cNvPr>
            <p:cNvSpPr txBox="1"/>
            <p:nvPr/>
          </p:nvSpPr>
          <p:spPr>
            <a:xfrm>
              <a:off x="870613" y="1139339"/>
              <a:ext cx="5904850" cy="1015663"/>
            </a:xfrm>
            <a:prstGeom prst="rect">
              <a:avLst/>
            </a:prstGeom>
            <a:noFill/>
          </p:spPr>
          <p:txBody>
            <a:bodyPr vert="horz" wrap="square" rtlCol="0">
              <a:spAutoFit/>
            </a:bodyPr>
            <a:lstStyle/>
            <a:p>
              <a:r>
                <a:rPr kumimoji="0" lang="en-US" altLang="zh-CN" sz="60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Contents</a:t>
              </a:r>
            </a:p>
          </p:txBody>
        </p:sp>
        <p:grpSp>
          <p:nvGrpSpPr>
            <p:cNvPr id="74" name="组合 73">
              <a:extLst>
                <a:ext uri="{FF2B5EF4-FFF2-40B4-BE49-F238E27FC236}">
                  <a16:creationId xmlns:a16="http://schemas.microsoft.com/office/drawing/2014/main" id="{C3EB3FB8-D0CB-4496-AEF5-E86AFD51F650}"/>
                </a:ext>
              </a:extLst>
            </p:cNvPr>
            <p:cNvGrpSpPr/>
            <p:nvPr/>
          </p:nvGrpSpPr>
          <p:grpSpPr>
            <a:xfrm>
              <a:off x="671728" y="4311822"/>
              <a:ext cx="4994612" cy="1093100"/>
              <a:chOff x="671728" y="2703370"/>
              <a:chExt cx="4994612" cy="1093100"/>
            </a:xfrm>
          </p:grpSpPr>
          <p:sp>
            <p:nvSpPr>
              <p:cNvPr id="75" name="矩形: 圆角 74">
                <a:extLst>
                  <a:ext uri="{FF2B5EF4-FFF2-40B4-BE49-F238E27FC236}">
                    <a16:creationId xmlns:a16="http://schemas.microsoft.com/office/drawing/2014/main" id="{541402E1-F2DB-4A9D-8C3E-32FCF30E41BF}"/>
                  </a:ext>
                </a:extLst>
              </p:cNvPr>
              <p:cNvSpPr/>
              <p:nvPr/>
            </p:nvSpPr>
            <p:spPr>
              <a:xfrm>
                <a:off x="671728" y="2703370"/>
                <a:ext cx="499461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734B35FE-1EFF-421C-88A4-12E5C8B0B15D}"/>
                  </a:ext>
                </a:extLst>
              </p:cNvPr>
              <p:cNvSpPr txBox="1"/>
              <p:nvPr/>
            </p:nvSpPr>
            <p:spPr>
              <a:xfrm>
                <a:off x="826331" y="3084568"/>
                <a:ext cx="2282332"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000" dirty="0"/>
                  <a:t>3.LaTeX grammar</a:t>
                </a:r>
              </a:p>
            </p:txBody>
          </p:sp>
        </p:grpSp>
        <p:grpSp>
          <p:nvGrpSpPr>
            <p:cNvPr id="79" name="组合 78">
              <a:extLst>
                <a:ext uri="{FF2B5EF4-FFF2-40B4-BE49-F238E27FC236}">
                  <a16:creationId xmlns:a16="http://schemas.microsoft.com/office/drawing/2014/main" id="{12CCD793-7BB0-4734-8A59-99A03DEB4E2A}"/>
                </a:ext>
              </a:extLst>
            </p:cNvPr>
            <p:cNvGrpSpPr/>
            <p:nvPr/>
          </p:nvGrpSpPr>
          <p:grpSpPr>
            <a:xfrm>
              <a:off x="6371057" y="2703370"/>
              <a:ext cx="4994612" cy="1093100"/>
              <a:chOff x="671728" y="2703370"/>
              <a:chExt cx="4994612" cy="1093100"/>
            </a:xfrm>
          </p:grpSpPr>
          <p:sp>
            <p:nvSpPr>
              <p:cNvPr id="80" name="矩形: 圆角 79">
                <a:extLst>
                  <a:ext uri="{FF2B5EF4-FFF2-40B4-BE49-F238E27FC236}">
                    <a16:creationId xmlns:a16="http://schemas.microsoft.com/office/drawing/2014/main" id="{B241BFAA-0C3C-4015-90B0-C8634107EF37}"/>
                  </a:ext>
                </a:extLst>
              </p:cNvPr>
              <p:cNvSpPr/>
              <p:nvPr/>
            </p:nvSpPr>
            <p:spPr>
              <a:xfrm>
                <a:off x="671728" y="2703370"/>
                <a:ext cx="499461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15048458-C8EE-4355-8910-B6F3F7E70340}"/>
                  </a:ext>
                </a:extLst>
              </p:cNvPr>
              <p:cNvSpPr txBox="1"/>
              <p:nvPr/>
            </p:nvSpPr>
            <p:spPr>
              <a:xfrm>
                <a:off x="826330" y="3084568"/>
                <a:ext cx="4532865"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000" dirty="0"/>
                  <a:t>2.Create an essay</a:t>
                </a:r>
              </a:p>
            </p:txBody>
          </p:sp>
        </p:grpSp>
        <p:grpSp>
          <p:nvGrpSpPr>
            <p:cNvPr id="84" name="组合 83">
              <a:extLst>
                <a:ext uri="{FF2B5EF4-FFF2-40B4-BE49-F238E27FC236}">
                  <a16:creationId xmlns:a16="http://schemas.microsoft.com/office/drawing/2014/main" id="{4157A77D-67A5-47CA-BB0F-C4DD381D8E80}"/>
                </a:ext>
              </a:extLst>
            </p:cNvPr>
            <p:cNvGrpSpPr/>
            <p:nvPr/>
          </p:nvGrpSpPr>
          <p:grpSpPr>
            <a:xfrm>
              <a:off x="6371057" y="4311822"/>
              <a:ext cx="4994612" cy="1093100"/>
              <a:chOff x="671728" y="2703370"/>
              <a:chExt cx="4994612" cy="1093100"/>
            </a:xfrm>
          </p:grpSpPr>
          <p:sp>
            <p:nvSpPr>
              <p:cNvPr id="85" name="矩形: 圆角 84">
                <a:extLst>
                  <a:ext uri="{FF2B5EF4-FFF2-40B4-BE49-F238E27FC236}">
                    <a16:creationId xmlns:a16="http://schemas.microsoft.com/office/drawing/2014/main" id="{E9151EBA-F550-421F-B96B-A392DEDFA362}"/>
                  </a:ext>
                </a:extLst>
              </p:cNvPr>
              <p:cNvSpPr/>
              <p:nvPr/>
            </p:nvSpPr>
            <p:spPr>
              <a:xfrm>
                <a:off x="671728" y="2703370"/>
                <a:ext cx="4994612" cy="10931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DDDE972F-58B3-4FB9-A9BC-80FA3F48DC65}"/>
                  </a:ext>
                </a:extLst>
              </p:cNvPr>
              <p:cNvSpPr txBox="1"/>
              <p:nvPr/>
            </p:nvSpPr>
            <p:spPr>
              <a:xfrm>
                <a:off x="826331" y="3084568"/>
                <a:ext cx="2282332"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000" dirty="0"/>
                  <a:t>4.Templates</a:t>
                </a:r>
              </a:p>
            </p:txBody>
          </p:sp>
        </p:grpSp>
      </p:grpSp>
    </p:spTree>
    <p:extLst>
      <p:ext uri="{BB962C8B-B14F-4D97-AF65-F5344CB8AC3E}">
        <p14:creationId xmlns:p14="http://schemas.microsoft.com/office/powerpoint/2010/main" val="88770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20C1E-4F6C-2A47-5A2A-4C85CCB0E4B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12EFF70C-9B8B-5262-DA52-03FDFD28C3D0}"/>
              </a:ext>
            </a:extLst>
          </p:cNvPr>
          <p:cNvSpPr>
            <a:spLocks noGrp="1"/>
          </p:cNvSpPr>
          <p:nvPr>
            <p:ph idx="1"/>
          </p:nvPr>
        </p:nvSpPr>
        <p:spPr/>
        <p:txBody>
          <a:bodyPr/>
          <a:lstStyle/>
          <a:p>
            <a:endParaRPr lang="zh-CN" altLang="en-US" dirty="0"/>
          </a:p>
        </p:txBody>
      </p:sp>
      <p:sp>
        <p:nvSpPr>
          <p:cNvPr id="4" name="矩形 3">
            <a:extLst>
              <a:ext uri="{FF2B5EF4-FFF2-40B4-BE49-F238E27FC236}">
                <a16:creationId xmlns:a16="http://schemas.microsoft.com/office/drawing/2014/main" id="{88E99702-5E33-7A89-B4A4-C137641D43B8}"/>
              </a:ext>
            </a:extLst>
          </p:cNvPr>
          <p:cNvSpPr/>
          <p:nvPr/>
        </p:nvSpPr>
        <p:spPr>
          <a:xfrm>
            <a:off x="1257300" y="2967335"/>
            <a:ext cx="9677400" cy="923330"/>
          </a:xfrm>
          <a:prstGeom prst="rect">
            <a:avLst/>
          </a:prstGeom>
          <a:noFill/>
        </p:spPr>
        <p:txBody>
          <a:bodyPr wrap="squar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 FOR WATCHING</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60502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A9AC8-6C9B-D142-D829-E199F7C28609}"/>
              </a:ext>
            </a:extLst>
          </p:cNvPr>
          <p:cNvSpPr>
            <a:spLocks noGrp="1"/>
          </p:cNvSpPr>
          <p:nvPr>
            <p:ph type="title"/>
          </p:nvPr>
        </p:nvSpPr>
        <p:spPr/>
        <p:txBody>
          <a:bodyPr/>
          <a:lstStyle/>
          <a:p>
            <a:r>
              <a:rPr lang="en-US" altLang="zh-CN" dirty="0"/>
              <a:t>What is Overleaf </a:t>
            </a:r>
            <a:endParaRPr lang="zh-CN" altLang="en-US" dirty="0"/>
          </a:p>
        </p:txBody>
      </p:sp>
      <p:sp>
        <p:nvSpPr>
          <p:cNvPr id="3" name="内容占位符 2">
            <a:extLst>
              <a:ext uri="{FF2B5EF4-FFF2-40B4-BE49-F238E27FC236}">
                <a16:creationId xmlns:a16="http://schemas.microsoft.com/office/drawing/2014/main" id="{947A8406-5D26-29C4-B07B-6902CD41EE6C}"/>
              </a:ext>
            </a:extLst>
          </p:cNvPr>
          <p:cNvSpPr>
            <a:spLocks noGrp="1"/>
          </p:cNvSpPr>
          <p:nvPr>
            <p:ph idx="1"/>
          </p:nvPr>
        </p:nvSpPr>
        <p:spPr>
          <a:xfrm>
            <a:off x="838200" y="1551709"/>
            <a:ext cx="10515600" cy="4625254"/>
          </a:xfrm>
        </p:spPr>
        <p:txBody>
          <a:bodyPr>
            <a:normAutofit/>
          </a:bodyPr>
          <a:lstStyle/>
          <a:p>
            <a:r>
              <a:rPr lang="en-US" altLang="zh-CN" b="0" i="0" dirty="0">
                <a:solidFill>
                  <a:srgbClr val="0D0D0D"/>
                </a:solidFill>
                <a:effectLst/>
                <a:latin typeface="Söhne"/>
              </a:rPr>
              <a:t>Overleaf is a cloud-based LaTeX editor used for writing, editing, and publishing scientific documents.</a:t>
            </a:r>
          </a:p>
          <a:p>
            <a:r>
              <a:rPr lang="en-US" altLang="zh-CN" b="0" i="0" dirty="0">
                <a:solidFill>
                  <a:srgbClr val="0D0D0D"/>
                </a:solidFill>
                <a:effectLst/>
                <a:latin typeface="Söhne"/>
              </a:rPr>
              <a:t> Overleaf provides an easy-to-use platform that allows users to create LaTeX documents directly in their web browser without needing to install LaTeX on their personal computer. Users can share their projects with collaborators, who can then make edits and comments, making the process of co-authoring documents more efficient.</a:t>
            </a:r>
          </a:p>
          <a:p>
            <a:r>
              <a:rPr lang="en-US" altLang="zh-CN" b="0" i="0" dirty="0">
                <a:solidFill>
                  <a:srgbClr val="0D0D0D"/>
                </a:solidFill>
                <a:effectLst/>
                <a:latin typeface="Söhne"/>
              </a:rPr>
              <a:t> Overleaf also integrates with numerous academic journals and publishing services. With a vast library of templates for various types of documents, from thesis projects to conference presentations</a:t>
            </a:r>
            <a:r>
              <a:rPr lang="en-US" altLang="zh-CN" dirty="0">
                <a:solidFill>
                  <a:srgbClr val="0D0D0D"/>
                </a:solidFill>
                <a:latin typeface="Söhne"/>
              </a:rPr>
              <a:t>.</a:t>
            </a:r>
            <a:endParaRPr lang="zh-CN" altLang="en-US" dirty="0"/>
          </a:p>
        </p:txBody>
      </p:sp>
    </p:spTree>
    <p:extLst>
      <p:ext uri="{BB962C8B-B14F-4D97-AF65-F5344CB8AC3E}">
        <p14:creationId xmlns:p14="http://schemas.microsoft.com/office/powerpoint/2010/main" val="255338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A9AC8-6C9B-D142-D829-E199F7C28609}"/>
              </a:ext>
            </a:extLst>
          </p:cNvPr>
          <p:cNvSpPr>
            <a:spLocks noGrp="1"/>
          </p:cNvSpPr>
          <p:nvPr>
            <p:ph type="title"/>
          </p:nvPr>
        </p:nvSpPr>
        <p:spPr/>
        <p:txBody>
          <a:bodyPr/>
          <a:lstStyle/>
          <a:p>
            <a:r>
              <a:rPr lang="en-US" altLang="zh-CN" dirty="0"/>
              <a:t>What is Overleaf </a:t>
            </a:r>
            <a:endParaRPr lang="zh-CN" altLang="en-US" dirty="0"/>
          </a:p>
        </p:txBody>
      </p:sp>
      <p:sp>
        <p:nvSpPr>
          <p:cNvPr id="5" name="内容占位符 4">
            <a:extLst>
              <a:ext uri="{FF2B5EF4-FFF2-40B4-BE49-F238E27FC236}">
                <a16:creationId xmlns:a16="http://schemas.microsoft.com/office/drawing/2014/main" id="{1ADD7F6D-F63F-AD50-1FF0-9579F00DDC93}"/>
              </a:ext>
            </a:extLst>
          </p:cNvPr>
          <p:cNvSpPr>
            <a:spLocks noGrp="1"/>
          </p:cNvSpPr>
          <p:nvPr>
            <p:ph idx="1"/>
          </p:nvPr>
        </p:nvSpPr>
        <p:spPr/>
        <p:txBody>
          <a:bodyPr/>
          <a:lstStyle/>
          <a:p>
            <a:r>
              <a:rPr lang="en-US" altLang="zh-CN" dirty="0"/>
              <a:t>https://cn.overleaf.com/</a:t>
            </a:r>
            <a:endParaRPr lang="zh-CN" altLang="en-US" dirty="0"/>
          </a:p>
        </p:txBody>
      </p:sp>
    </p:spTree>
    <p:extLst>
      <p:ext uri="{BB962C8B-B14F-4D97-AF65-F5344CB8AC3E}">
        <p14:creationId xmlns:p14="http://schemas.microsoft.com/office/powerpoint/2010/main" val="19506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B2F99-0A6A-1565-637D-A042CE893F0E}"/>
              </a:ext>
            </a:extLst>
          </p:cNvPr>
          <p:cNvSpPr>
            <a:spLocks noGrp="1"/>
          </p:cNvSpPr>
          <p:nvPr>
            <p:ph type="title"/>
          </p:nvPr>
        </p:nvSpPr>
        <p:spPr/>
        <p:txBody>
          <a:bodyPr/>
          <a:lstStyle/>
          <a:p>
            <a:r>
              <a:rPr lang="en-US" altLang="zh-CN" sz="4400" dirty="0"/>
              <a:t>Create an essay</a:t>
            </a:r>
            <a:endParaRPr lang="zh-CN" altLang="en-US" dirty="0"/>
          </a:p>
        </p:txBody>
      </p:sp>
      <p:sp>
        <p:nvSpPr>
          <p:cNvPr id="3" name="内容占位符 2">
            <a:extLst>
              <a:ext uri="{FF2B5EF4-FFF2-40B4-BE49-F238E27FC236}">
                <a16:creationId xmlns:a16="http://schemas.microsoft.com/office/drawing/2014/main" id="{805AA8C9-A0C7-CB53-2C47-C5513979313E}"/>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A1311D5B-FBB0-F1A0-ABC9-80D6C9F5F5F3}"/>
              </a:ext>
            </a:extLst>
          </p:cNvPr>
          <p:cNvPicPr>
            <a:picLocks noChangeAspect="1"/>
          </p:cNvPicPr>
          <p:nvPr/>
        </p:nvPicPr>
        <p:blipFill>
          <a:blip r:embed="rId2"/>
          <a:stretch>
            <a:fillRect/>
          </a:stretch>
        </p:blipFill>
        <p:spPr>
          <a:xfrm>
            <a:off x="1108363" y="1603126"/>
            <a:ext cx="9975273" cy="4796336"/>
          </a:xfrm>
          <a:prstGeom prst="rect">
            <a:avLst/>
          </a:prstGeom>
        </p:spPr>
      </p:pic>
    </p:spTree>
    <p:extLst>
      <p:ext uri="{BB962C8B-B14F-4D97-AF65-F5344CB8AC3E}">
        <p14:creationId xmlns:p14="http://schemas.microsoft.com/office/powerpoint/2010/main" val="306045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B2F99-0A6A-1565-637D-A042CE893F0E}"/>
              </a:ext>
            </a:extLst>
          </p:cNvPr>
          <p:cNvSpPr>
            <a:spLocks noGrp="1"/>
          </p:cNvSpPr>
          <p:nvPr>
            <p:ph type="title"/>
          </p:nvPr>
        </p:nvSpPr>
        <p:spPr/>
        <p:txBody>
          <a:bodyPr/>
          <a:lstStyle/>
          <a:p>
            <a:r>
              <a:rPr lang="en-US" altLang="zh-CN" sz="4400" dirty="0"/>
              <a:t>Create an essay</a:t>
            </a:r>
            <a:endParaRPr lang="zh-CN" altLang="en-US" dirty="0"/>
          </a:p>
        </p:txBody>
      </p:sp>
      <p:sp>
        <p:nvSpPr>
          <p:cNvPr id="3" name="内容占位符 2">
            <a:extLst>
              <a:ext uri="{FF2B5EF4-FFF2-40B4-BE49-F238E27FC236}">
                <a16:creationId xmlns:a16="http://schemas.microsoft.com/office/drawing/2014/main" id="{805AA8C9-A0C7-CB53-2C47-C5513979313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6403783-1E1A-C8EA-F5C7-9EBCEC6FA16D}"/>
              </a:ext>
            </a:extLst>
          </p:cNvPr>
          <p:cNvPicPr>
            <a:picLocks noChangeAspect="1"/>
          </p:cNvPicPr>
          <p:nvPr/>
        </p:nvPicPr>
        <p:blipFill>
          <a:blip r:embed="rId2"/>
          <a:stretch>
            <a:fillRect/>
          </a:stretch>
        </p:blipFill>
        <p:spPr>
          <a:xfrm>
            <a:off x="980347" y="1567556"/>
            <a:ext cx="10231306" cy="4867476"/>
          </a:xfrm>
          <a:prstGeom prst="rect">
            <a:avLst/>
          </a:prstGeom>
        </p:spPr>
      </p:pic>
    </p:spTree>
    <p:extLst>
      <p:ext uri="{BB962C8B-B14F-4D97-AF65-F5344CB8AC3E}">
        <p14:creationId xmlns:p14="http://schemas.microsoft.com/office/powerpoint/2010/main" val="242838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B2F99-0A6A-1565-637D-A042CE893F0E}"/>
              </a:ext>
            </a:extLst>
          </p:cNvPr>
          <p:cNvSpPr>
            <a:spLocks noGrp="1"/>
          </p:cNvSpPr>
          <p:nvPr>
            <p:ph type="title"/>
          </p:nvPr>
        </p:nvSpPr>
        <p:spPr/>
        <p:txBody>
          <a:bodyPr/>
          <a:lstStyle/>
          <a:p>
            <a:r>
              <a:rPr lang="en-US" altLang="zh-CN" sz="4400" dirty="0"/>
              <a:t>Create an essay</a:t>
            </a:r>
            <a:endParaRPr lang="zh-CN" altLang="en-US" dirty="0"/>
          </a:p>
        </p:txBody>
      </p:sp>
      <p:sp>
        <p:nvSpPr>
          <p:cNvPr id="3" name="内容占位符 2">
            <a:extLst>
              <a:ext uri="{FF2B5EF4-FFF2-40B4-BE49-F238E27FC236}">
                <a16:creationId xmlns:a16="http://schemas.microsoft.com/office/drawing/2014/main" id="{805AA8C9-A0C7-CB53-2C47-C5513979313E}"/>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3988DEA9-B3AF-5AA5-75C7-87B116A39B52}"/>
              </a:ext>
            </a:extLst>
          </p:cNvPr>
          <p:cNvPicPr>
            <a:picLocks noChangeAspect="1"/>
          </p:cNvPicPr>
          <p:nvPr/>
        </p:nvPicPr>
        <p:blipFill>
          <a:blip r:embed="rId2"/>
          <a:stretch>
            <a:fillRect/>
          </a:stretch>
        </p:blipFill>
        <p:spPr>
          <a:xfrm>
            <a:off x="1143000" y="1587990"/>
            <a:ext cx="9906000" cy="4826608"/>
          </a:xfrm>
          <a:prstGeom prst="rect">
            <a:avLst/>
          </a:prstGeom>
        </p:spPr>
      </p:pic>
    </p:spTree>
    <p:extLst>
      <p:ext uri="{BB962C8B-B14F-4D97-AF65-F5344CB8AC3E}">
        <p14:creationId xmlns:p14="http://schemas.microsoft.com/office/powerpoint/2010/main" val="335021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13" name="内容占位符 12">
            <a:extLst>
              <a:ext uri="{FF2B5EF4-FFF2-40B4-BE49-F238E27FC236}">
                <a16:creationId xmlns:a16="http://schemas.microsoft.com/office/drawing/2014/main" id="{C175CB1D-564B-7EFB-8A8A-92C9626FA0E4}"/>
              </a:ext>
            </a:extLst>
          </p:cNvPr>
          <p:cNvSpPr>
            <a:spLocks noGrp="1"/>
          </p:cNvSpPr>
          <p:nvPr>
            <p:ph idx="1"/>
          </p:nvPr>
        </p:nvSpPr>
        <p:spPr/>
        <p:txBody>
          <a:bodyPr/>
          <a:lstStyle/>
          <a:p>
            <a:r>
              <a:rPr lang="zh-CN" altLang="en-US" b="1" i="0" dirty="0">
                <a:solidFill>
                  <a:srgbClr val="000000"/>
                </a:solidFill>
                <a:effectLst/>
                <a:latin typeface="-apple-system"/>
              </a:rPr>
              <a:t>文本</a:t>
            </a:r>
            <a:r>
              <a:rPr lang="en-US" altLang="zh-CN" b="1" i="0" dirty="0">
                <a:solidFill>
                  <a:srgbClr val="000000"/>
                </a:solidFill>
                <a:effectLst/>
                <a:latin typeface="-apple-system"/>
              </a:rPr>
              <a:t>/</a:t>
            </a:r>
            <a:r>
              <a:rPr lang="zh-CN" altLang="en-US" b="1" i="0" dirty="0">
                <a:solidFill>
                  <a:srgbClr val="000000"/>
                </a:solidFill>
                <a:effectLst/>
                <a:latin typeface="-apple-system"/>
              </a:rPr>
              <a:t>排版</a:t>
            </a:r>
            <a:r>
              <a:rPr lang="zh-CN" altLang="en-US" b="0" i="0" dirty="0">
                <a:solidFill>
                  <a:srgbClr val="000000"/>
                </a:solidFill>
                <a:effectLst/>
                <a:latin typeface="-apple-system"/>
              </a:rPr>
              <a:t>：</a:t>
            </a:r>
            <a:endParaRPr lang="en-US" altLang="zh-CN" b="0" i="0" dirty="0">
              <a:solidFill>
                <a:srgbClr val="000000"/>
              </a:solidFill>
              <a:effectLst/>
              <a:latin typeface="-apple-system"/>
            </a:endParaRPr>
          </a:p>
          <a:p>
            <a:endParaRPr lang="zh-CN" altLang="en-US" dirty="0"/>
          </a:p>
        </p:txBody>
      </p:sp>
      <p:pic>
        <p:nvPicPr>
          <p:cNvPr id="17" name="图片 16">
            <a:extLst>
              <a:ext uri="{FF2B5EF4-FFF2-40B4-BE49-F238E27FC236}">
                <a16:creationId xmlns:a16="http://schemas.microsoft.com/office/drawing/2014/main" id="{A90C0FC1-FE84-7D21-4039-4A9051919C6D}"/>
              </a:ext>
            </a:extLst>
          </p:cNvPr>
          <p:cNvPicPr>
            <a:picLocks noChangeAspect="1"/>
          </p:cNvPicPr>
          <p:nvPr/>
        </p:nvPicPr>
        <p:blipFill>
          <a:blip r:embed="rId2"/>
          <a:stretch>
            <a:fillRect/>
          </a:stretch>
        </p:blipFill>
        <p:spPr>
          <a:xfrm>
            <a:off x="3633607" y="1572491"/>
            <a:ext cx="6229568" cy="5084618"/>
          </a:xfrm>
          <a:prstGeom prst="rect">
            <a:avLst/>
          </a:prstGeom>
        </p:spPr>
      </p:pic>
    </p:spTree>
    <p:extLst>
      <p:ext uri="{BB962C8B-B14F-4D97-AF65-F5344CB8AC3E}">
        <p14:creationId xmlns:p14="http://schemas.microsoft.com/office/powerpoint/2010/main" val="287890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0DD5E-C11C-9343-4AAB-400400FE9BDC}"/>
              </a:ext>
            </a:extLst>
          </p:cNvPr>
          <p:cNvSpPr>
            <a:spLocks noGrp="1"/>
          </p:cNvSpPr>
          <p:nvPr>
            <p:ph type="title"/>
          </p:nvPr>
        </p:nvSpPr>
        <p:spPr/>
        <p:txBody>
          <a:bodyPr/>
          <a:lstStyle/>
          <a:p>
            <a:r>
              <a:rPr lang="en-US" altLang="zh-CN" dirty="0"/>
              <a:t>LaTeX Grammar</a:t>
            </a:r>
            <a:endParaRPr lang="zh-CN" altLang="en-US" dirty="0"/>
          </a:p>
        </p:txBody>
      </p:sp>
      <p:sp>
        <p:nvSpPr>
          <p:cNvPr id="3" name="内容占位符 2">
            <a:extLst>
              <a:ext uri="{FF2B5EF4-FFF2-40B4-BE49-F238E27FC236}">
                <a16:creationId xmlns:a16="http://schemas.microsoft.com/office/drawing/2014/main" id="{3839E5D3-DB46-B5DE-EA57-4FC902BF9F2F}"/>
              </a:ext>
            </a:extLst>
          </p:cNvPr>
          <p:cNvSpPr>
            <a:spLocks noGrp="1"/>
          </p:cNvSpPr>
          <p:nvPr>
            <p:ph idx="1"/>
          </p:nvPr>
        </p:nvSpPr>
        <p:spPr/>
        <p:txBody>
          <a:bodyPr/>
          <a:lstStyle/>
          <a:p>
            <a:r>
              <a:rPr lang="zh-CN" altLang="en-US" b="1" dirty="0">
                <a:solidFill>
                  <a:srgbClr val="000000"/>
                </a:solidFill>
                <a:latin typeface="-apple-system"/>
              </a:rPr>
              <a:t>公式编辑</a:t>
            </a:r>
            <a:r>
              <a:rPr lang="en-US" altLang="zh-CN" b="1" dirty="0">
                <a:solidFill>
                  <a:srgbClr val="000000"/>
                </a:solidFill>
                <a:latin typeface="-apple-system"/>
              </a:rPr>
              <a:t>:</a:t>
            </a:r>
            <a:endParaRPr lang="zh-CN" altLang="en-US" b="1" dirty="0">
              <a:solidFill>
                <a:srgbClr val="000000"/>
              </a:solidFill>
              <a:latin typeface="-apple-system"/>
            </a:endParaRPr>
          </a:p>
        </p:txBody>
      </p:sp>
      <p:pic>
        <p:nvPicPr>
          <p:cNvPr id="5" name="图片 4">
            <a:extLst>
              <a:ext uri="{FF2B5EF4-FFF2-40B4-BE49-F238E27FC236}">
                <a16:creationId xmlns:a16="http://schemas.microsoft.com/office/drawing/2014/main" id="{2AA4894A-EC78-B609-6CC1-F4313D10C18A}"/>
              </a:ext>
            </a:extLst>
          </p:cNvPr>
          <p:cNvPicPr>
            <a:picLocks noChangeAspect="1"/>
          </p:cNvPicPr>
          <p:nvPr/>
        </p:nvPicPr>
        <p:blipFill>
          <a:blip r:embed="rId2"/>
          <a:stretch>
            <a:fillRect/>
          </a:stretch>
        </p:blipFill>
        <p:spPr>
          <a:xfrm>
            <a:off x="3435703" y="1825625"/>
            <a:ext cx="7613297" cy="3710424"/>
          </a:xfrm>
          <a:prstGeom prst="rect">
            <a:avLst/>
          </a:prstGeom>
        </p:spPr>
      </p:pic>
    </p:spTree>
    <p:extLst>
      <p:ext uri="{BB962C8B-B14F-4D97-AF65-F5344CB8AC3E}">
        <p14:creationId xmlns:p14="http://schemas.microsoft.com/office/powerpoint/2010/main" val="21353383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282</Words>
  <Application>Microsoft Office PowerPoint</Application>
  <PresentationFormat>宽屏</PresentationFormat>
  <Paragraphs>50</Paragraphs>
  <Slides>20</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-apple-system</vt:lpstr>
      <vt:lpstr>Söhne</vt:lpstr>
      <vt:lpstr>等线</vt:lpstr>
      <vt:lpstr>等线 Light</vt:lpstr>
      <vt:lpstr>Arial</vt:lpstr>
      <vt:lpstr>Office 主题​​</vt:lpstr>
      <vt:lpstr>Write Essay in Overleaf </vt:lpstr>
      <vt:lpstr>PowerPoint 演示文稿</vt:lpstr>
      <vt:lpstr>What is Overleaf </vt:lpstr>
      <vt:lpstr>What is Overleaf </vt:lpstr>
      <vt:lpstr>Create an essay</vt:lpstr>
      <vt:lpstr>Create an essay</vt:lpstr>
      <vt:lpstr>Create an essay</vt:lpstr>
      <vt:lpstr>LaTeX Grammar</vt:lpstr>
      <vt:lpstr>LaTeX Grammar</vt:lpstr>
      <vt:lpstr>LaTeX Grammar</vt:lpstr>
      <vt:lpstr>LaTeX Grammar</vt:lpstr>
      <vt:lpstr>LaTeX Grammar</vt:lpstr>
      <vt:lpstr>LaTeX Grammar</vt:lpstr>
      <vt:lpstr>LaTeX Grammar</vt:lpstr>
      <vt:lpstr>LaTeX Grammar</vt:lpstr>
      <vt:lpstr>Templates</vt:lpstr>
      <vt:lpstr>Templates</vt:lpstr>
      <vt:lpstr>Templates</vt:lpstr>
      <vt:lpstr>Templates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Write Essay in Overleaf </dc:title>
  <dc:creator>泽成 左</dc:creator>
  <cp:lastModifiedBy>泽成 左</cp:lastModifiedBy>
  <cp:revision>26</cp:revision>
  <dcterms:created xsi:type="dcterms:W3CDTF">2024-03-23T09:03:18Z</dcterms:created>
  <dcterms:modified xsi:type="dcterms:W3CDTF">2024-03-26T08:09:47Z</dcterms:modified>
</cp:coreProperties>
</file>